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BA85D-D399-4A71-8E3C-4F6D631B3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3AEA2-D2B4-4D17-864E-95AC4D9BF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BBC9-DDBB-4EA3-86DA-01639DFAB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A743-3F07-4A46-A117-9B2361A0F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72CE-8680-47AC-B1B2-F40F6E74A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20F80-272F-483B-8482-91C9F7C91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807C6-A185-4405-9E45-E2EADD127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6E2F1-273E-495D-A5C3-ABB7F5CC2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3FDFC-99C4-4580-8E94-F6CEC146E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DB4F1-5ACB-4BAC-8076-7DFCDE7F5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6BCF2-AC35-4C53-BA0D-70FE11E01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C69794-32F3-49F2-9442-4A70DC7C6F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9906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Supinator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04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53000" y="1981200"/>
            <a:ext cx="2290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humerus, ulna</a:t>
            </a:r>
          </a:p>
          <a:p>
            <a:r>
              <a:rPr lang="en-US"/>
              <a:t> I: radius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953000" y="3276600"/>
            <a:ext cx="256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supinate forearm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6" grpId="0" autoUpdateAnimBg="0"/>
      <p:bldP spid="205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4732338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419600" y="1066800"/>
            <a:ext cx="381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carpi radialis longus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79925" y="1946275"/>
            <a:ext cx="2389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humerus</a:t>
            </a:r>
          </a:p>
          <a:p>
            <a:r>
              <a:rPr lang="en-US"/>
              <a:t> I: 2nd metacarpal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95800" y="3124200"/>
            <a:ext cx="339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and abduct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78631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86200" y="1143000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carpi radialis brevis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46525" y="1870075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lateral epicondyle of humerus</a:t>
            </a:r>
          </a:p>
          <a:p>
            <a:r>
              <a:rPr lang="en-US"/>
              <a:t> I: 3rd metacarpal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22725" y="3165475"/>
            <a:ext cx="319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&amp; abduct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395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19600" y="1219200"/>
            <a:ext cx="285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carpi ulnaris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32325" y="2174875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lateral epicondyle of humerus</a:t>
            </a:r>
          </a:p>
          <a:p>
            <a:r>
              <a:rPr lang="en-US"/>
              <a:t> I: 5th metacarpal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708525" y="3394075"/>
            <a:ext cx="295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extend, adduct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395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343400" y="990600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digitorum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03725" y="2022475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lateral epicondyle of humerus</a:t>
            </a:r>
          </a:p>
          <a:p>
            <a:r>
              <a:rPr lang="en-US"/>
              <a:t> I: distal phalanges 2-5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79925" y="3470275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hand &amp; phalanges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395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48200" y="1219200"/>
            <a:ext cx="319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Abductor pollicis longus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24400" y="2057400"/>
            <a:ext cx="2287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radius, ulna</a:t>
            </a:r>
          </a:p>
          <a:p>
            <a:r>
              <a:rPr lang="en-US"/>
              <a:t> I: 1st metacarpal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53000" y="3581400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abduct thumb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395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038600" y="129540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pollicis brevis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098925" y="2098675"/>
            <a:ext cx="259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radius, ulna</a:t>
            </a:r>
          </a:p>
          <a:p>
            <a:r>
              <a:rPr lang="en-US"/>
              <a:t> I: thumb phalanges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75125" y="3241675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thumb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38600" y="16764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Pronator teres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404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08463" y="2743200"/>
            <a:ext cx="4935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medial epicondyle of humerus, ulna</a:t>
            </a:r>
          </a:p>
          <a:p>
            <a:r>
              <a:rPr lang="en-US"/>
              <a:t> I: radius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67200" y="3886200"/>
            <a:ext cx="246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pronate forearm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7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Flexors of </a:t>
            </a:r>
            <a:r>
              <a:rPr lang="en-US" dirty="0" err="1" smtClean="0"/>
              <a:t>Forarm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5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60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9600" y="3429000"/>
            <a:ext cx="213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Palmaris longus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4648200"/>
            <a:ext cx="425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medial epicondyle of humerus</a:t>
            </a:r>
          </a:p>
          <a:p>
            <a:r>
              <a:rPr lang="en-US"/>
              <a:t> I: palmar aponeurosis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622925" y="4613275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60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657600" y="3886200"/>
            <a:ext cx="263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carpi radialis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41325" y="4765675"/>
            <a:ext cx="425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medial epicondyle of humerus</a:t>
            </a:r>
          </a:p>
          <a:p>
            <a:r>
              <a:rPr lang="en-US"/>
              <a:t> I: 2nd, 3rd metacarpals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10200" y="4724400"/>
            <a:ext cx="261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flex, abduct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60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352800" y="3810000"/>
            <a:ext cx="256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carpi ulnaris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4935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medial epicondyle of humerus, ulna</a:t>
            </a:r>
          </a:p>
          <a:p>
            <a:r>
              <a:rPr lang="en-US"/>
              <a:t>I:  carpals, 5th metacarpal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638800" y="449580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 and adduct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48200" y="1524000"/>
            <a:ext cx="381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digitorum superficialis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410686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00600" y="2743200"/>
            <a:ext cx="3187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humerus, ulna, radius</a:t>
            </a:r>
          </a:p>
          <a:p>
            <a:r>
              <a:rPr lang="en-US"/>
              <a:t> I: middle phalanges 2-5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 hand, phalanges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  <p:bldP spid="71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29200" y="114300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digitorum profundus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4248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29200" y="2438400"/>
            <a:ext cx="2957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ulna</a:t>
            </a:r>
          </a:p>
          <a:p>
            <a:r>
              <a:rPr lang="en-US"/>
              <a:t> I: distal phalanges 2-5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105400" y="411480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 hand, phalanges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01" grpId="0" autoUpdateAnimBg="0"/>
      <p:bldP spid="82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3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251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Office Theme</vt:lpstr>
      <vt:lpstr>PowerPoint Presentation</vt:lpstr>
      <vt:lpstr>PowerPoint Presentation</vt:lpstr>
      <vt:lpstr>Flexors of Forarm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jjpellegrini</dc:creator>
  <cp:lastModifiedBy>user</cp:lastModifiedBy>
  <cp:revision>25</cp:revision>
  <dcterms:created xsi:type="dcterms:W3CDTF">2000-10-13T13:28:08Z</dcterms:created>
  <dcterms:modified xsi:type="dcterms:W3CDTF">2017-02-22T15:42:34Z</dcterms:modified>
</cp:coreProperties>
</file>